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7"/>
  </p:notesMasterIdLst>
  <p:handoutMasterIdLst>
    <p:handoutMasterId r:id="rId18"/>
  </p:handoutMasterIdLst>
  <p:sldIdLst>
    <p:sldId id="289" r:id="rId8"/>
    <p:sldId id="290" r:id="rId9"/>
    <p:sldId id="301" r:id="rId10"/>
    <p:sldId id="305" r:id="rId11"/>
    <p:sldId id="306" r:id="rId12"/>
    <p:sldId id="307" r:id="rId13"/>
    <p:sldId id="308" r:id="rId14"/>
    <p:sldId id="30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01" autoAdjust="0"/>
    <p:restoredTop sz="91408"/>
  </p:normalViewPr>
  <p:slideViewPr>
    <p:cSldViewPr snapToGrid="0" snapToObjects="1">
      <p:cViewPr varScale="1">
        <p:scale>
          <a:sx n="119" d="100"/>
          <a:sy n="119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A118-980D-A646-A795-BC986008F54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C5B8-156A-B643-97FA-BBDE806F0BB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792B-8E36-A542-9A2E-01A71415304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5199-48CF-7B46-8FFB-E0A67F2EC95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888C-551D-7145-B9A8-EC8D80B44A9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AAC2-3792-6840-A8D1-3A6F7C7F61C0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F358-04D3-614B-8825-78D148C7077A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D4214-C042-1143-AE95-8BC179BE6A83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E888-0C85-6A4A-9065-04F1D6A5D2BD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9EA6-4764-EA41-9E68-4E60AA2C042B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1267-8737-B24E-9440-BFE0768D07E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1D50-3ABE-C646-98D3-00A50D52276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FC72-F045-6341-9ADC-BB40A6112D7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D0CE-56E1-8044-9028-8FAE3C82AEB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6F40-A7A5-104C-85FA-CB3109D8160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A0F8-D991-9B44-94C8-734FA062510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8BFB-BA99-7C46-AD6A-3332034A9FE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20C8-54F5-3645-B6B8-29719449D7E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BE9F-09AA-A74A-AEC6-3178708564E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7BD6-73B6-5F4C-B23E-F88887F3C79C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122AF-51F4-C244-886D-3E90D1679EF2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8134-9701-9F46-8F23-FCEF4DD03CCA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13CF-5C37-E64C-A1C8-40DC8EA16953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4A45-798A-8741-890A-CFF8428E114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0AC7-2E48-7140-8E11-4D72ADBF6A2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5BF8-66D3-0F44-868D-9014D59399A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755F-9A84-3743-BB26-A4665670BF2E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42C5-8A53-2444-B400-A7393F09E3F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2811-7B43-F84F-BE9D-94C74E15DFB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0D38-3105-F141-86CC-87836E308CCE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5AD75-3277-F844-872D-391A21E17EC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1A3-ABE5-9F4A-BF64-7BD91DB3C378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E065-4339-BE47-B5B7-C3766FCBBBF6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9540-101B-284D-965C-67B982AAF989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5764-A65F-E54C-B3AB-1F784521B817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3B28-BE34-8646-A437-1B016047856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24E2-1006-F843-B53F-8CB564B2A07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4672-0A00-AD40-82AE-62283F4E3D2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1008-9E2E-6646-9ACF-7F3989EBDE7C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5B87-B877-1449-A79C-A73E3D9FB39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4D69-B942-6341-81DB-D4C775052DF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5340-C636-0345-8E7A-3CDA3C88CD43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E464-0588-5448-96BD-F3A40488011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2A288-947E-4D4D-AA7F-B63032AA3130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6A59-E128-F14B-8AE8-561329A5A74F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DF80-B094-4B4C-A733-E0AD10CB99A6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01F1-737C-A946-97AD-8B8D42F5FF54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7F2E-50AD-FC43-AE3D-454DD8BA0026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0419-7E9F-614B-8924-805D529366B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02B4-48A5-5646-8FB7-5D28D37723C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E7FE-DBAC-5B4A-A560-3493DFBF7854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DA34-4DCC-2A49-8BB9-4931D04B78A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28E6-2F06-374C-8A66-264D7472D67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72B7D-AB8A-1D4B-A8AB-51C059CAAD7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B317-488F-1D44-A8D2-5EDD823B601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1D1-9889-154B-BE57-FB012102EE48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06DD-370D-C346-8F16-589663E76A05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0EE8-C784-5B45-AF53-45D039FA23D8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00AE-62D4-BC4C-99F5-4E74AAF552EA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378D-B5BD-404A-BDE6-541A913C1081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AA16-017F-624D-93B4-A2A87F2D675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BBE6-342C-C846-AF1A-61833816514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3FCC-7B4E-3841-B5E3-D62E7E72D76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43F2D4-7355-5F45-944A-C51B26E9925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036D56E-BE6B-DC4F-B49C-44EB64625BB7}" type="datetime1">
              <a:rPr lang="en-US" smtClean="0"/>
              <a:t>8/25/2023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2F03-9C62-FE4F-8653-7E6026919427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4E8BE6C-75F6-944A-ABF0-91C7E7513692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140A92D-2A6D-B84B-B1E7-E63B5C515B55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8DC87A1-6670-BC45-A98C-3AA47979C0FA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C8F0E5E-2FC3-9947-8BDE-CD457F36C7BE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54727F-C26A-CA4D-843F-CE1F654E2D2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BC3B0C3-2ECA-7641-8285-D1ED2421D47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E980BA9-E292-B941-9DD0-79D2861271D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F5A5E02-2658-DF43-814F-68326CBA969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FAC8-6148-DE40-8C2F-1A162948E81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092-8E87-894B-9C30-659BD9C752E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CCE6962-9525-2641-A3D0-F0FE5C8F48B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1049BD5-FF00-304D-87F4-982A51DA698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C941-3F39-854B-8F49-B8FF53B443C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054DC6A-5BF8-C040-BFB4-1B5D8A21CFD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C1F8F7E-3820-E842-A748-CE988EA6B48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2C94-EBDE-3440-ACD3-26136B84D0E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1588DCB-C477-CD45-956E-4C0BAAF214E3}" type="datetime1">
              <a:rPr lang="en-US" smtClean="0"/>
              <a:t>8/25/2023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1192" y="4029051"/>
            <a:ext cx="7989752" cy="1033133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Lecția</a:t>
            </a:r>
            <a:r>
              <a:rPr lang="en-US" dirty="0"/>
              <a:t> 2: </a:t>
            </a:r>
            <a:br>
              <a:rPr lang="en-US" dirty="0"/>
            </a:br>
            <a:r>
              <a:rPr lang="ro-RO" dirty="0"/>
              <a:t>să construim un robot care navighează bine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ro-RO" dirty="0"/>
              <a:t>De ce caracteristici avem nevoie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ro-RO" dirty="0"/>
              <a:t>Pentru a naviga bine, vei avea nevoie de un robot cu caracteristici care să-ți permită să navighezi bine!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  <a:endParaRPr lang="en-US" dirty="0"/>
          </a:p>
        </p:txBody>
      </p:sp>
      <p:pic>
        <p:nvPicPr>
          <p:cNvPr id="9" name="Picture 8" descr="A picture containing cake, LEGO, toy&#10;&#10;Description automatically generated">
            <a:extLst>
              <a:ext uri="{FF2B5EF4-FFF2-40B4-BE49-F238E27FC236}">
                <a16:creationId xmlns:a16="http://schemas.microsoft.com/office/drawing/2014/main" id="{8045070D-2282-6E6D-2DD5-A4CDA262D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8017"/>
          <a:stretch/>
        </p:blipFill>
        <p:spPr>
          <a:xfrm>
            <a:off x="2685606" y="3051516"/>
            <a:ext cx="3522688" cy="2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>
            <a:normAutofit/>
          </a:bodyPr>
          <a:lstStyle/>
          <a:p>
            <a:r>
              <a:rPr lang="ro-RO" dirty="0"/>
              <a:t>Să navigăm constat în F</a:t>
            </a:r>
            <a:r>
              <a:rPr lang="en-US" dirty="0"/>
              <a:t>IRST LEGO League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6" y="1659486"/>
            <a:ext cx="8238707" cy="4353215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O navigație bună va utiliza una din aceste tehnici</a:t>
            </a:r>
            <a:r>
              <a:rPr lang="en-US" dirty="0"/>
              <a:t>:</a:t>
            </a:r>
          </a:p>
          <a:p>
            <a:pPr lvl="1"/>
            <a:r>
              <a:rPr lang="ro-RO" dirty="0"/>
              <a:t>Mergi drept înainte o anumită</a:t>
            </a:r>
          </a:p>
          <a:p>
            <a:pPr marL="324000" lvl="1" indent="0">
              <a:buNone/>
            </a:pPr>
            <a:r>
              <a:rPr lang="ro-RO" dirty="0"/>
              <a:t>     distanță</a:t>
            </a:r>
            <a:endParaRPr lang="en-US" dirty="0"/>
          </a:p>
          <a:p>
            <a:pPr lvl="1"/>
            <a:r>
              <a:rPr lang="ro-RO" dirty="0"/>
              <a:t>Întoarcerea robotului pe nr. de grade</a:t>
            </a:r>
            <a:endParaRPr lang="en-US" dirty="0"/>
          </a:p>
          <a:p>
            <a:pPr lvl="1"/>
            <a:r>
              <a:rPr lang="ro-RO" dirty="0"/>
              <a:t>Alinierea la lansare</a:t>
            </a:r>
            <a:endParaRPr lang="en-US" dirty="0"/>
          </a:p>
          <a:p>
            <a:pPr lvl="1"/>
            <a:r>
              <a:rPr lang="ro-RO" dirty="0"/>
              <a:t>Urmărirea pereților</a:t>
            </a:r>
            <a:endParaRPr lang="en-US" dirty="0"/>
          </a:p>
          <a:p>
            <a:pPr lvl="1"/>
            <a:r>
              <a:rPr lang="ro-RO" dirty="0"/>
              <a:t>Alinerea la linie</a:t>
            </a:r>
            <a:endParaRPr lang="en-US" dirty="0"/>
          </a:p>
          <a:p>
            <a:pPr lvl="1"/>
            <a:r>
              <a:rPr lang="ro-RO" dirty="0"/>
              <a:t>Alinierea la perete</a:t>
            </a:r>
            <a:endParaRPr lang="en-US" dirty="0"/>
          </a:p>
          <a:p>
            <a:pPr lvl="1"/>
            <a:r>
              <a:rPr lang="ro-RO" dirty="0"/>
              <a:t>Alinierea la modelele misiunii</a:t>
            </a:r>
            <a:endParaRPr lang="en-US" dirty="0"/>
          </a:p>
          <a:p>
            <a:pPr lvl="1"/>
            <a:r>
              <a:rPr lang="en-US" dirty="0"/>
              <a:t>Line following</a:t>
            </a:r>
          </a:p>
          <a:p>
            <a:r>
              <a:rPr lang="ro-RO" dirty="0"/>
              <a:t>Fiecare dintre aceste tehnici cer ca design-ul robotului să aibă anumite caracteristici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  <a:endParaRPr lang="en-US" dirty="0"/>
          </a:p>
        </p:txBody>
      </p:sp>
      <p:pic>
        <p:nvPicPr>
          <p:cNvPr id="7" name="Picture 6" descr="A close up of a board&#10;&#10;Description automatically generated with low confidence">
            <a:extLst>
              <a:ext uri="{FF2B5EF4-FFF2-40B4-BE49-F238E27FC236}">
                <a16:creationId xmlns:a16="http://schemas.microsoft.com/office/drawing/2014/main" id="{CC319240-0AB8-94A6-D514-109977BB4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6682"/>
          <a:stretch/>
        </p:blipFill>
        <p:spPr>
          <a:xfrm>
            <a:off x="4459235" y="2558715"/>
            <a:ext cx="4474767" cy="243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3CAB-FA1E-4545-85B3-129291DA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91" y="807790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Caracteristici cheie ale construcției robotului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EF5D-6432-344A-9188-90FF93D9D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Pereți exteriori</a:t>
            </a:r>
            <a:endParaRPr lang="en-US" dirty="0"/>
          </a:p>
          <a:p>
            <a:pPr lvl="1"/>
            <a:r>
              <a:rPr lang="ro-RO" dirty="0"/>
              <a:t>Fac posibile alinierea la suprafețele plate</a:t>
            </a:r>
            <a:r>
              <a:rPr lang="en-US" dirty="0"/>
              <a:t> (</a:t>
            </a:r>
            <a:r>
              <a:rPr lang="ro-RO" dirty="0"/>
              <a:t>pereți și modele de misiuni)</a:t>
            </a:r>
            <a:endParaRPr lang="en-US" dirty="0"/>
          </a:p>
          <a:p>
            <a:pPr lvl="1"/>
            <a:r>
              <a:rPr lang="ro-RO" dirty="0"/>
              <a:t>Asigură susținerea bună a roților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o-RO" dirty="0">
                <a:sym typeface="Wingdings" pitchFamily="2" charset="2"/>
              </a:rPr>
              <a:t>îmbunătățesc acuratețea la mersul înainte și întoarceri.</a:t>
            </a:r>
            <a:endParaRPr lang="en-US" dirty="0"/>
          </a:p>
          <a:p>
            <a:r>
              <a:rPr lang="ro-RO" dirty="0"/>
              <a:t>Doi senzori de culoare care sunt aliniați dar separați de o anumită distanță</a:t>
            </a:r>
            <a:endParaRPr lang="en-US" dirty="0"/>
          </a:p>
          <a:p>
            <a:pPr lvl="1"/>
            <a:r>
              <a:rPr lang="ro-RO" dirty="0"/>
              <a:t>Face posibilă alinierea la linii</a:t>
            </a:r>
            <a:endParaRPr lang="en-US" dirty="0"/>
          </a:p>
          <a:p>
            <a:r>
              <a:rPr lang="ro-RO" dirty="0"/>
              <a:t>Senzorii de </a:t>
            </a:r>
            <a:r>
              <a:rPr lang="ro-RO"/>
              <a:t>culoare care </a:t>
            </a:r>
            <a:r>
              <a:rPr lang="ro-RO" dirty="0"/>
              <a:t>sunt în fața roților de tracțiune</a:t>
            </a:r>
            <a:endParaRPr lang="en-US" dirty="0"/>
          </a:p>
          <a:p>
            <a:pPr lvl="1"/>
            <a:r>
              <a:rPr lang="ro-RO" dirty="0"/>
              <a:t>Face posibilă urmărirea liniei</a:t>
            </a:r>
            <a:endParaRPr lang="en-US" dirty="0"/>
          </a:p>
          <a:p>
            <a:r>
              <a:rPr lang="ro-RO" dirty="0"/>
              <a:t>Roți pentru urmărirea pereților</a:t>
            </a:r>
            <a:endParaRPr lang="en-US" dirty="0"/>
          </a:p>
          <a:p>
            <a:pPr lvl="1"/>
            <a:r>
              <a:rPr lang="ro-RO" dirty="0"/>
              <a:t>Calitatea pereților în concursuri poate varia mult</a:t>
            </a:r>
            <a:r>
              <a:rPr lang="en-US" dirty="0"/>
              <a:t> (</a:t>
            </a:r>
            <a:r>
              <a:rPr lang="ro-RO" dirty="0"/>
              <a:t>diferite texturi, noduri ale lemnului, găuri etc). Roțile îmbunătățesc abilitatea de a urmări și alinia la pereți. </a:t>
            </a:r>
            <a:endParaRPr lang="en-US" dirty="0"/>
          </a:p>
          <a:p>
            <a:r>
              <a:rPr lang="ro-RO" dirty="0"/>
              <a:t>Din moment ce robotul fiecărei echipei ar trebui să fie diferit, cele mai de succes design-uri au caracteristicile de mai sus.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FB32E-F2A8-C64D-B14C-586792DF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155563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0A9B-C7D5-D54A-B05D-315A2575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 err="1"/>
              <a:t>Droidbot</a:t>
            </a:r>
            <a:r>
              <a:rPr lang="en-US" dirty="0"/>
              <a:t> Model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E15D-4C4F-5E4B-B526-01C6E4AB3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dirty="0"/>
              <a:t>Acest robot are caracteristici ceheie pentru o bună navigație.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DE86E-EAD9-E545-A672-3A50B9E5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BF9B0-5687-5449-A749-443766077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297" y="2455236"/>
            <a:ext cx="3971391" cy="2978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A7B58-2151-8E47-93E0-18C9F75C9474}"/>
              </a:ext>
            </a:extLst>
          </p:cNvPr>
          <p:cNvSpPr txBox="1"/>
          <p:nvPr/>
        </p:nvSpPr>
        <p:spPr>
          <a:xfrm>
            <a:off x="6653087" y="3685957"/>
            <a:ext cx="1503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 exteriori care asigură susținerea roților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E277D-4AD0-EF44-951F-10B3BBA3C329}"/>
              </a:ext>
            </a:extLst>
          </p:cNvPr>
          <p:cNvSpPr txBox="1"/>
          <p:nvPr/>
        </p:nvSpPr>
        <p:spPr>
          <a:xfrm>
            <a:off x="388417" y="4638928"/>
            <a:ext cx="234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Roți de urmărire a peretelui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E8016-DC38-3D46-A9F2-49A34202BB8A}"/>
              </a:ext>
            </a:extLst>
          </p:cNvPr>
          <p:cNvSpPr txBox="1"/>
          <p:nvPr/>
        </p:nvSpPr>
        <p:spPr>
          <a:xfrm>
            <a:off x="105201" y="3229472"/>
            <a:ext cx="2625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Doi senzori de culoare aliniați la o anumită distanță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B5D90-E5AE-A44D-8054-0EED312B2D18}"/>
              </a:ext>
            </a:extLst>
          </p:cNvPr>
          <p:cNvSpPr txBox="1"/>
          <p:nvPr/>
        </p:nvSpPr>
        <p:spPr>
          <a:xfrm>
            <a:off x="4796327" y="5690768"/>
            <a:ext cx="236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/>
              <a:t>Senzorii de culoare în fața roților de tracțiune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25548C-65CD-7643-A950-F9D1ACBBAB9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30297" y="3691137"/>
            <a:ext cx="866639" cy="431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440369-5606-2746-A8A4-B728FA40538A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730297" y="3691137"/>
            <a:ext cx="1615126" cy="7097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DDE965-AE64-024C-A259-858BA1D8C79B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851813" y="4055290"/>
            <a:ext cx="801274" cy="369331"/>
          </a:xfrm>
          <a:prstGeom prst="straightConnector1">
            <a:avLst/>
          </a:prstGeom>
          <a:ln w="57150">
            <a:solidFill>
              <a:srgbClr val="FF8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ED685E-D8BE-6046-9553-484CE137D3C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730297" y="4904661"/>
            <a:ext cx="1493750" cy="5743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E3AF6A-90C5-1443-9A89-FE8AF3916A8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730297" y="4183610"/>
            <a:ext cx="660270" cy="77848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9AD53F8-0071-8F45-B192-E55EF4657963}"/>
              </a:ext>
            </a:extLst>
          </p:cNvPr>
          <p:cNvSpPr/>
          <p:nvPr/>
        </p:nvSpPr>
        <p:spPr>
          <a:xfrm rot="4207986">
            <a:off x="5053695" y="4389484"/>
            <a:ext cx="396510" cy="1235721"/>
          </a:xfrm>
          <a:prstGeom prst="rightBrac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152BC9-7333-9149-BC85-0AB7501585C7}"/>
              </a:ext>
            </a:extLst>
          </p:cNvPr>
          <p:cNvCxnSpPr>
            <a:cxnSpLocks/>
            <a:stCxn id="9" idx="0"/>
            <a:endCxn id="30" idx="1"/>
          </p:cNvCxnSpPr>
          <p:nvPr/>
        </p:nvCxnSpPr>
        <p:spPr>
          <a:xfrm flipH="1" flipV="1">
            <a:off x="5319324" y="5193800"/>
            <a:ext cx="661769" cy="49696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3FD43D-A509-9549-B873-1E0846CF4C9B}"/>
              </a:ext>
            </a:extLst>
          </p:cNvPr>
          <p:cNvSpPr txBox="1"/>
          <p:nvPr/>
        </p:nvSpPr>
        <p:spPr>
          <a:xfrm>
            <a:off x="6732099" y="2428005"/>
            <a:ext cx="192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Centru de greutate jos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856C2-7FC0-234D-BE26-B23AA2A5DAF0}"/>
              </a:ext>
            </a:extLst>
          </p:cNvPr>
          <p:cNvSpPr txBox="1"/>
          <p:nvPr/>
        </p:nvSpPr>
        <p:spPr>
          <a:xfrm>
            <a:off x="7520773" y="4823594"/>
            <a:ext cx="1722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Nivelul construcției</a:t>
            </a:r>
            <a:r>
              <a:rPr lang="en-US" dirty="0"/>
              <a:t>– </a:t>
            </a:r>
            <a:r>
              <a:rPr lang="ro-RO" dirty="0"/>
              <a:t>observă că roțile de suport sunt la nivelul roților de tracțiune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D22D45-DCE3-BF4E-A583-968131456DE1}"/>
              </a:ext>
            </a:extLst>
          </p:cNvPr>
          <p:cNvSpPr txBox="1"/>
          <p:nvPr/>
        </p:nvSpPr>
        <p:spPr>
          <a:xfrm>
            <a:off x="351509" y="2177163"/>
            <a:ext cx="213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** </a:t>
            </a:r>
            <a:r>
              <a:rPr lang="ro-RO" sz="1200" dirty="0"/>
              <a:t>Construirea unui scut pentru senzori nu e necesară în parctică. Vezi lecția despre poziționarea senzorilor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104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568A-E7D6-644E-96CB-C2974771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91" y="842060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Caracteristici suplimentare de luat în considerare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3CBCC-5BD0-1347-9113-EDCA5830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ro-RO" sz="2000" dirty="0"/>
              <a:t>Rapid</a:t>
            </a:r>
            <a:r>
              <a:rPr lang="en-US" sz="2000" dirty="0"/>
              <a:t>, </a:t>
            </a:r>
            <a:r>
              <a:rPr lang="ro-RO" sz="2000" dirty="0"/>
              <a:t>atașamente interschimbabile care să realizeze misiunile pe multe părți ale robotului</a:t>
            </a:r>
            <a:endParaRPr lang="en-US" sz="2000" dirty="0"/>
          </a:p>
          <a:p>
            <a:r>
              <a:rPr lang="en-US" sz="2000" dirty="0"/>
              <a:t>A</a:t>
            </a:r>
            <a:r>
              <a:rPr lang="ro-RO" sz="2000" dirty="0"/>
              <a:t>dăugarea atașamentelor nu ar trebui să cauzeze probleme de distribuție pe robot</a:t>
            </a:r>
            <a:endParaRPr lang="en-US" sz="2000" dirty="0"/>
          </a:p>
          <a:p>
            <a:r>
              <a:rPr lang="ro-RO" sz="2000" dirty="0"/>
              <a:t>Pot fi construiți cu piese minimale </a:t>
            </a:r>
            <a:r>
              <a:rPr lang="en-US" sz="2000" dirty="0"/>
              <a:t>– </a:t>
            </a:r>
            <a:r>
              <a:rPr lang="en-US" sz="2000" dirty="0" err="1"/>
              <a:t>DroidBot</a:t>
            </a:r>
            <a:r>
              <a:rPr lang="en-US" sz="2000" dirty="0"/>
              <a:t> Model C </a:t>
            </a:r>
            <a:r>
              <a:rPr lang="ro-RO" sz="2000" dirty="0"/>
              <a:t>este realizat dintr-un singur kit plus 2 părți adiționale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E004-6CBF-F848-BF29-032A9F27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3F243-3C87-B94B-AA15-0091F5FCF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5" y="4179004"/>
            <a:ext cx="2986759" cy="2208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31660-0424-484A-9517-45BC812E8B6E}"/>
              </a:ext>
            </a:extLst>
          </p:cNvPr>
          <p:cNvSpPr txBox="1"/>
          <p:nvPr/>
        </p:nvSpPr>
        <p:spPr>
          <a:xfrm>
            <a:off x="3461881" y="4369031"/>
            <a:ext cx="1267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Roți scripete adăugate la motoare pentru ușoara adăugare a motoarelor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B264F-11E6-7248-A423-F87BC5D55A28}"/>
              </a:ext>
            </a:extLst>
          </p:cNvPr>
          <p:cNvSpPr txBox="1"/>
          <p:nvPr/>
        </p:nvSpPr>
        <p:spPr>
          <a:xfrm>
            <a:off x="7180571" y="4369031"/>
            <a:ext cx="1652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/>
              <a:t>Roți scripete și piciorușe pe atașamente pentru a conecta rapid la motoarele de la robot. Aceste atașament alunecă în </a:t>
            </a:r>
            <a:r>
              <a:rPr lang="en-US" sz="1400" dirty="0" err="1"/>
              <a:t>DroidBot</a:t>
            </a:r>
            <a:r>
              <a:rPr lang="en-US" sz="1400" dirty="0"/>
              <a:t> Model 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95251-7324-6840-9751-5B6C33FE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444" y="4060585"/>
            <a:ext cx="2714381" cy="24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C10B-6C83-57D1-B169-8DAB16E9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ro-RO" dirty="0"/>
              <a:t>Aceleași caracteristici la </a:t>
            </a:r>
            <a:r>
              <a:rPr lang="en-US" dirty="0"/>
              <a:t>DROID BOT E</a:t>
            </a:r>
          </a:p>
        </p:txBody>
      </p:sp>
      <p:pic>
        <p:nvPicPr>
          <p:cNvPr id="8" name="Content Placeholder 7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E75BDE45-0235-601B-D78C-37465A24B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2" y="1473702"/>
            <a:ext cx="4354513" cy="435451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1CDCF-3792-ED24-A89D-8B8049D4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CE94565-E101-F7CD-5D9E-8D5F8366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84" y="2630830"/>
            <a:ext cx="4189621" cy="20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BD3B-40A4-FC4A-BC39-616C1A9D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ro-RO" dirty="0"/>
              <a:t>Ce facem în continuare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38C2-21FF-634E-BE9F-80A3E9E0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ro-RO" dirty="0"/>
              <a:t>Pe măsură ce construiți robotul echipei voastre, luați în considerare aceste caracteristici.</a:t>
            </a:r>
            <a:endParaRPr lang="en-US" dirty="0"/>
          </a:p>
          <a:p>
            <a:r>
              <a:rPr lang="ro-RO" dirty="0"/>
              <a:t>Sunt câteva design-uri alternative pe </a:t>
            </a:r>
            <a:r>
              <a:rPr lang="en-US" dirty="0"/>
              <a:t>FLLTutorials.com, PrimeLessons.org </a:t>
            </a:r>
            <a:r>
              <a:rPr lang="ro-RO" dirty="0"/>
              <a:t>și</a:t>
            </a:r>
            <a:r>
              <a:rPr lang="en-US" dirty="0"/>
              <a:t> EV3Lessons.com </a:t>
            </a:r>
            <a:r>
              <a:rPr lang="ro-RO" dirty="0"/>
              <a:t>pe care le puteți încerca și învăța din ele.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9150F-DBF5-7847-99CC-4B800B99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 FLLTutorials.com. Last edit 5/29/2023</a:t>
            </a:r>
          </a:p>
        </p:txBody>
      </p:sp>
    </p:spTree>
    <p:extLst>
      <p:ext uri="{BB962C8B-B14F-4D97-AF65-F5344CB8AC3E}">
        <p14:creationId xmlns:p14="http://schemas.microsoft.com/office/powerpoint/2010/main" val="417036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ro-RO" sz="2700" dirty="0"/>
              <a:t>Această lecție a fost scrisă de </a:t>
            </a:r>
            <a:r>
              <a:rPr lang="en-US" sz="2700" dirty="0"/>
              <a:t> Arvind </a:t>
            </a:r>
            <a:r>
              <a:rPr lang="ro-RO" sz="2700" dirty="0"/>
              <a:t>și</a:t>
            </a:r>
            <a:r>
              <a:rPr lang="en-US" sz="2700" dirty="0"/>
              <a:t> Sanjay </a:t>
            </a:r>
            <a:r>
              <a:rPr lang="en-US" sz="2700" dirty="0" err="1"/>
              <a:t>Seshan</a:t>
            </a:r>
            <a:endParaRPr lang="en-US" sz="2700" dirty="0"/>
          </a:p>
          <a:p>
            <a:r>
              <a:rPr lang="en-US" sz="2700" dirty="0"/>
              <a:t>M</a:t>
            </a:r>
            <a:r>
              <a:rPr lang="ro-RO" sz="2700" dirty="0"/>
              <a:t>ai multe lecții despre </a:t>
            </a:r>
            <a:r>
              <a:rPr lang="en-US" sz="2700" dirty="0"/>
              <a:t>FIRST LEGO League </a:t>
            </a:r>
            <a:r>
              <a:rPr lang="ro-RO" sz="2700" dirty="0"/>
              <a:t>sunt disponibile pe </a:t>
            </a:r>
            <a:r>
              <a:rPr lang="en-US" sz="27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700" dirty="0">
              <a:solidFill>
                <a:srgbClr val="0070C0"/>
              </a:solidFill>
            </a:endParaRPr>
          </a:p>
          <a:p>
            <a:r>
              <a:rPr lang="ro-RO" sz="27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7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 dirty="0"/>
              <a:t>© 2023 FLLTutorials.com. Last edit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15417</TotalTime>
  <Words>562</Words>
  <Application>Microsoft Office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Lecția 2:  să construim un robot care navighează bine</vt:lpstr>
      <vt:lpstr>De ce caracteristici avem nevoie</vt:lpstr>
      <vt:lpstr>Să navigăm constat în FIRST LEGO League</vt:lpstr>
      <vt:lpstr>Caracteristici cheie ale construcției robotului</vt:lpstr>
      <vt:lpstr>Droidbot Model C</vt:lpstr>
      <vt:lpstr>Caracteristici suplimentare de luat în considerare</vt:lpstr>
      <vt:lpstr>Aceleași caracteristici la DROID BOT E</vt:lpstr>
      <vt:lpstr>Ce facem în continuare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marinela</cp:lastModifiedBy>
  <cp:revision>232</cp:revision>
  <cp:lastPrinted>2016-08-04T16:20:00Z</cp:lastPrinted>
  <dcterms:created xsi:type="dcterms:W3CDTF">2014-10-28T21:59:38Z</dcterms:created>
  <dcterms:modified xsi:type="dcterms:W3CDTF">2023-08-25T12:23:40Z</dcterms:modified>
</cp:coreProperties>
</file>